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9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4FBBD-F9C8-4758-9797-C92797FF6AA3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A2F9C-F938-4E5B-BBA0-8D4E0E8D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23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67F9-3677-4FC3-BB70-06463A589857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2E91-0821-4328-9750-D1F7A0BE4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5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67F9-3677-4FC3-BB70-06463A589857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2E91-0821-4328-9750-D1F7A0BE4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3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67F9-3677-4FC3-BB70-06463A589857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2E91-0821-4328-9750-D1F7A0BE4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2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67F9-3677-4FC3-BB70-06463A589857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2E91-0821-4328-9750-D1F7A0BE4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2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67F9-3677-4FC3-BB70-06463A589857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2E91-0821-4328-9750-D1F7A0BE4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5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67F9-3677-4FC3-BB70-06463A589857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2E91-0821-4328-9750-D1F7A0BE4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7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67F9-3677-4FC3-BB70-06463A589857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2E91-0821-4328-9750-D1F7A0BE4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84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67F9-3677-4FC3-BB70-06463A589857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2E91-0821-4328-9750-D1F7A0BE4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8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67F9-3677-4FC3-BB70-06463A589857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2E91-0821-4328-9750-D1F7A0BE4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8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67F9-3677-4FC3-BB70-06463A589857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2E91-0821-4328-9750-D1F7A0BE4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14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67F9-3677-4FC3-BB70-06463A589857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2E91-0821-4328-9750-D1F7A0BE4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1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667F9-3677-4FC3-BB70-06463A589857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62E91-0821-4328-9750-D1F7A0BE4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4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9762"/>
          </a:xfrm>
        </p:spPr>
        <p:txBody>
          <a:bodyPr>
            <a:normAutofit/>
          </a:bodyPr>
          <a:lstStyle/>
          <a:p>
            <a:r>
              <a:rPr lang="en-US" sz="4000" b="1" smtClean="0"/>
              <a:t>NOTIFICATION </a:t>
            </a:r>
            <a:r>
              <a:rPr lang="en-US" sz="4000" b="1" dirty="0" smtClean="0"/>
              <a:t>OF A SEXUALLY VIOLENT PREDATOR  MOVING TO CAÑON CITY</a:t>
            </a:r>
            <a:endParaRPr lang="en-US" sz="40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67237" y="3858419"/>
            <a:ext cx="9525" cy="9525"/>
          </a:xfrm>
        </p:spPr>
      </p:pic>
      <p:sp>
        <p:nvSpPr>
          <p:cNvPr id="10" name="TextBox 9"/>
          <p:cNvSpPr txBox="1"/>
          <p:nvPr/>
        </p:nvSpPr>
        <p:spPr>
          <a:xfrm>
            <a:off x="1828800" y="1288171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0093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2" r="11379" b="27351"/>
          <a:stretch/>
        </p:blipFill>
        <p:spPr bwMode="auto">
          <a:xfrm>
            <a:off x="2357437" y="1809750"/>
            <a:ext cx="4429125" cy="32385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William Joseph, “Jody”, Drake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199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1800" b="1" dirty="0" smtClean="0"/>
              <a:t>White Male, 6’ 00”    185 pounds   Brown Hair, Blue Eyes</a:t>
            </a:r>
          </a:p>
          <a:p>
            <a:pPr algn="ctr"/>
            <a:r>
              <a:rPr lang="en-US" sz="1800" b="1" dirty="0" smtClean="0"/>
              <a:t>Date of birth, 08/25/1978</a:t>
            </a:r>
          </a:p>
          <a:p>
            <a:pPr algn="ctr"/>
            <a:r>
              <a:rPr lang="en-US" sz="1800" b="1" dirty="0" smtClean="0"/>
              <a:t>Address: 1015 Harding Avenue, </a:t>
            </a:r>
            <a:r>
              <a:rPr lang="en-US" sz="1800" b="1" dirty="0" err="1" smtClean="0"/>
              <a:t>Cañon</a:t>
            </a:r>
            <a:r>
              <a:rPr lang="en-US" sz="1800" b="1" dirty="0" smtClean="0"/>
              <a:t> City, CO 81212</a:t>
            </a:r>
          </a:p>
          <a:p>
            <a:pPr algn="ctr"/>
            <a:endParaRPr lang="en-US" sz="1800" dirty="0" smtClean="0"/>
          </a:p>
          <a:p>
            <a:pPr algn="ctr"/>
            <a:endParaRPr lang="en-US" sz="18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828800" y="1288171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Conviction: Sexual Assault on a Child, Class 4 Felony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0261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914400"/>
          </a:xfrm>
        </p:spPr>
        <p:txBody>
          <a:bodyPr/>
          <a:lstStyle/>
          <a:p>
            <a:r>
              <a:rPr lang="en-US" b="1" dirty="0" smtClean="0"/>
              <a:t>PLEASE REMEMBER: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447800"/>
            <a:ext cx="6400800" cy="51816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Vigilantism, harassment, threats or intimidation of the Offender is counter-productive to the best interests and safety of the community.  We want Sexually Violent Predators to be: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n-US" sz="2400" b="1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tx1"/>
                </a:solidFill>
              </a:rPr>
              <a:t>Registered and visible in the community.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n-US" sz="2400" b="1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chemeClr val="tx1"/>
                </a:solidFill>
              </a:rPr>
              <a:t>We do not want the SVP to go into hiding or fail to register with Law Enforcement.</a:t>
            </a:r>
            <a:endParaRPr lang="en-US" sz="2400" b="1" dirty="0">
              <a:solidFill>
                <a:schemeClr val="tx1"/>
              </a:solidFill>
            </a:endParaRPr>
          </a:p>
          <a:p>
            <a:pPr algn="l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2776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tx1"/>
                </a:solidFill>
              </a:rPr>
              <a:t>If anyone attempts to harass, threaten or intimidate the Offender in any way, ,they will be </a:t>
            </a:r>
            <a:r>
              <a:rPr lang="en-US" b="1" u="sng" dirty="0" smtClean="0">
                <a:solidFill>
                  <a:schemeClr val="tx1"/>
                </a:solidFill>
              </a:rPr>
              <a:t>subject </a:t>
            </a:r>
            <a:r>
              <a:rPr lang="en-US" b="1" u="sng" dirty="0" smtClean="0">
                <a:solidFill>
                  <a:schemeClr val="tx1"/>
                </a:solidFill>
              </a:rPr>
              <a:t>to criminal charges.</a:t>
            </a:r>
            <a:br>
              <a:rPr lang="en-US" b="1" u="sng" dirty="0" smtClean="0">
                <a:solidFill>
                  <a:schemeClr val="tx1"/>
                </a:solidFill>
              </a:rPr>
            </a:br>
            <a:r>
              <a:rPr lang="en-US" sz="4800" b="1" dirty="0" smtClean="0">
                <a:solidFill>
                  <a:schemeClr val="tx1"/>
                </a:solidFill>
              </a:rPr>
              <a:t/>
            </a:r>
            <a:br>
              <a:rPr lang="en-US" sz="4800" b="1" dirty="0" smtClean="0">
                <a:solidFill>
                  <a:schemeClr val="tx1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3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COMMUNITY PROTECTION &amp; SAFETY ISSUES: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581400"/>
          </a:xfrm>
        </p:spPr>
        <p:txBody>
          <a:bodyPr>
            <a:normAutofit/>
          </a:bodyPr>
          <a:lstStyle/>
          <a:p>
            <a:pPr algn="l"/>
            <a:r>
              <a:rPr lang="en-US" sz="2400" b="1" u="sng" dirty="0" smtClean="0">
                <a:solidFill>
                  <a:schemeClr val="tx1"/>
                </a:solidFill>
              </a:rPr>
              <a:t>What can I tell my children about the SVP?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1"/>
                </a:solidFill>
              </a:rPr>
              <a:t>Avoid Scary details.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1"/>
                </a:solidFill>
              </a:rPr>
              <a:t>Use language that is honest and age appropriate.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1"/>
                </a:solidFill>
              </a:rPr>
              <a:t>Teach your children not to harass or visit the Offender’s home or yard.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n-US" sz="2000" b="1" u="sng" dirty="0">
              <a:solidFill>
                <a:schemeClr val="tx1"/>
              </a:solidFill>
            </a:endParaRPr>
          </a:p>
          <a:p>
            <a:pPr algn="l"/>
            <a:endParaRPr lang="en-US" sz="24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66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4114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Teach your children to </a:t>
            </a:r>
            <a:r>
              <a:rPr lang="en-US" sz="3600" b="1" dirty="0" smtClean="0"/>
              <a:t>TELL</a:t>
            </a:r>
            <a:r>
              <a:rPr lang="en-US" sz="3600" dirty="0" smtClean="0"/>
              <a:t> a </a:t>
            </a:r>
            <a:r>
              <a:rPr lang="en-US" sz="3600" b="1" dirty="0" smtClean="0"/>
              <a:t>SAFE ADULT </a:t>
            </a:r>
            <a:r>
              <a:rPr lang="en-US" sz="3600" dirty="0" smtClean="0"/>
              <a:t>if anyone acts inappropriately towards them.  (Creepy, too friendly, threatening etc.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9760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COMMUNITY PROTECTION &amp; SAFETY ISSUES CONTINUED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4648200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1"/>
                </a:solidFill>
              </a:rPr>
              <a:t>Pay attention to your child’s thoughts and feelings.</a:t>
            </a:r>
          </a:p>
          <a:p>
            <a:pPr algn="l">
              <a:lnSpc>
                <a:spcPct val="150000"/>
              </a:lnSpc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1"/>
                </a:solidFill>
              </a:rPr>
              <a:t>Role play with your child: Act out scenarios of various dangerous situations and teach them how to respond.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1"/>
                </a:solidFill>
              </a:rPr>
              <a:t>Avoid high risk situations.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1"/>
                </a:solidFill>
              </a:rPr>
              <a:t>Be observant of your surroundings.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1"/>
                </a:solidFill>
              </a:rPr>
              <a:t>Be thoughtful and use good </a:t>
            </a:r>
            <a:r>
              <a:rPr lang="en-US" sz="2000" b="1" dirty="0" err="1" smtClean="0">
                <a:solidFill>
                  <a:schemeClr val="tx1"/>
                </a:solidFill>
              </a:rPr>
              <a:t>judgement</a:t>
            </a:r>
            <a:r>
              <a:rPr lang="en-US" sz="2000" b="1" dirty="0" smtClean="0">
                <a:solidFill>
                  <a:schemeClr val="tx1"/>
                </a:solidFill>
              </a:rPr>
              <a:t> when choosing friends or </a:t>
            </a:r>
            <a:r>
              <a:rPr lang="en-US" sz="2000" b="1" dirty="0" err="1" smtClean="0">
                <a:solidFill>
                  <a:schemeClr val="tx1"/>
                </a:solidFill>
              </a:rPr>
              <a:t>partnets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tx1"/>
              </a:solidFill>
            </a:endParaRPr>
          </a:p>
          <a:p>
            <a:pPr algn="l"/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13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52399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COMMUNITY PROTECTION &amp; SAFETY ISSUES CONTINUED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76400"/>
            <a:ext cx="6400800" cy="50292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1"/>
                </a:solidFill>
              </a:rPr>
              <a:t>Teach appropriate social behaviors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1"/>
                </a:solidFill>
              </a:rPr>
              <a:t>Do not put personal information or photos on any social websites.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1"/>
                </a:solidFill>
              </a:rPr>
              <a:t>Teach correct names for body parts.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1"/>
                </a:solidFill>
              </a:rPr>
              <a:t>Teach children that adults are </a:t>
            </a:r>
            <a:r>
              <a:rPr lang="en-US" sz="2000" b="1" u="sng" dirty="0" smtClean="0">
                <a:solidFill>
                  <a:schemeClr val="tx1"/>
                </a:solidFill>
              </a:rPr>
              <a:t>NOT ALWAYS RIGHT.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endParaRPr lang="en-US" sz="2000" b="1" u="sng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1"/>
                </a:solidFill>
              </a:rPr>
              <a:t>Teach the importance of honesty and the danger of keeping secrets.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8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317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NOTIFICATION OF A SEXUALLY VIOLENT PREDATOR  MOVING TO CAÑON CITY</vt:lpstr>
      <vt:lpstr>William Joseph, “Jody”, Drake</vt:lpstr>
      <vt:lpstr>PLEASE REMEMBER:</vt:lpstr>
      <vt:lpstr>If anyone attempts to harass, threaten or intimidate the Offender in any way, ,they will be subject to criminal charges.  </vt:lpstr>
      <vt:lpstr>COMMUNITY PROTECTION &amp; SAFETY ISSUES:</vt:lpstr>
      <vt:lpstr>Teach your children to TELL a SAFE ADULT if anyone acts inappropriately towards them.  (Creepy, too friendly, threatening etc.</vt:lpstr>
      <vt:lpstr>COMMUNITY PROTECTION &amp; SAFETY ISSUES CONTINUED:</vt:lpstr>
      <vt:lpstr>COMMUNITY PROTECTION &amp; SAFETY ISSUES CONTINUED:</vt:lpstr>
    </vt:vector>
  </TitlesOfParts>
  <Company>City of Cañon City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Joseph, “Jody”, Drake</dc:title>
  <dc:creator>Allen Cooper</dc:creator>
  <cp:lastModifiedBy>Bryan, Lisa</cp:lastModifiedBy>
  <cp:revision>8</cp:revision>
  <dcterms:created xsi:type="dcterms:W3CDTF">2014-09-23T14:40:02Z</dcterms:created>
  <dcterms:modified xsi:type="dcterms:W3CDTF">2014-10-02T19:27:05Z</dcterms:modified>
</cp:coreProperties>
</file>